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3" r:id="rId12"/>
    <p:sldId id="269" r:id="rId13"/>
    <p:sldId id="270" r:id="rId14"/>
    <p:sldId id="268" r:id="rId15"/>
    <p:sldId id="267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43" autoAdjust="0"/>
    <p:restoredTop sz="94660"/>
  </p:normalViewPr>
  <p:slideViewPr>
    <p:cSldViewPr snapToGrid="0">
      <p:cViewPr varScale="1">
        <p:scale>
          <a:sx n="55" d="100"/>
          <a:sy n="55" d="100"/>
        </p:scale>
        <p:origin x="84" y="12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5AA2DC-6FFC-4612-9BE4-FC4F16E55F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698E53A-B40B-47A2-A199-1C89C75381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509D1CA-8D18-4CF1-ABF2-F41691761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493D-6A2E-4414-A42C-4CB5D7AF1121}" type="datetimeFigureOut">
              <a:rPr lang="fr-FR" smtClean="0"/>
              <a:t>04/12/2020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DB83585-4030-43F8-A044-FE5D42830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73D9A9-4BC8-4A87-B118-90991E3DA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CA800-8C9B-4A37-B0C9-94BB7F60DC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4464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482F5C-B2AB-4B3A-958A-31925B572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E68BE8E-9A22-4C9C-B55B-850CF02206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8335EF-8B0E-4C66-82DE-D7F3EB10F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493D-6A2E-4414-A42C-4CB5D7AF1121}" type="datetimeFigureOut">
              <a:rPr lang="fr-FR" smtClean="0"/>
              <a:t>04/12/2020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F8D2B0-44C2-47A9-9FBB-4FE3B453A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FE095E-C126-498B-816E-38E29B08E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CA800-8C9B-4A37-B0C9-94BB7F60DC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283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341CF4E-C71B-484C-B409-1168B5B208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DCA2BCB-CE40-43F1-936D-BE4BB9378A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EB687AB-7B6F-4F24-B4CC-C1C1F8EF0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493D-6A2E-4414-A42C-4CB5D7AF1121}" type="datetimeFigureOut">
              <a:rPr lang="fr-FR" smtClean="0"/>
              <a:t>04/12/2020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3DA1B56-8C75-48B4-BD98-975E80189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E80E85-C286-4633-AA1F-E13000A10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CA800-8C9B-4A37-B0C9-94BB7F60DC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2030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049454-CB47-4326-AA48-D162271ED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0BB89A3-83C9-4CC8-85A3-618B8910D8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74C7BFD-4195-41CF-8FEF-1F7B64424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493D-6A2E-4414-A42C-4CB5D7AF1121}" type="datetimeFigureOut">
              <a:rPr lang="fr-FR" smtClean="0"/>
              <a:t>04/12/2020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08EA06-1B27-4908-BD86-84856AE85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E664B88-2D77-4844-B357-66933A2A2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CA800-8C9B-4A37-B0C9-94BB7F60DC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5601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82D109-DB44-4AEB-BC2C-DFB59647E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937D93D-4AC0-4C1D-ABDF-3F8FDC6DC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07FDF99-AD12-4E37-AD35-0B7DCC3F2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493D-6A2E-4414-A42C-4CB5D7AF1121}" type="datetimeFigureOut">
              <a:rPr lang="fr-FR" smtClean="0"/>
              <a:t>04/12/2020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E62A1D-39D6-4534-B66F-0E763C040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DBBD500-A045-480D-A694-15DADCAB4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CA800-8C9B-4A37-B0C9-94BB7F60DC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6012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D94158-FD5D-4010-B823-914B96350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3DE668-EFC5-422F-A0DC-0F3BCB5313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C2C7581-A152-4A34-BDD9-8CC16D7C8B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10F52A8-6E49-41B5-8F29-977A85E1E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493D-6A2E-4414-A42C-4CB5D7AF1121}" type="datetimeFigureOut">
              <a:rPr lang="fr-FR" smtClean="0"/>
              <a:t>04/12/2020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D1075C3-DA4B-4FEC-B57D-E9836F005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7E9396D-6FD1-4166-A662-9EC8E1AE9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CA800-8C9B-4A37-B0C9-94BB7F60DC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8604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C80296-3A92-4711-84DE-B39A81144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9F919D1-865F-4F16-8353-401F70C563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60A6D7C-C732-4036-9546-20C1BAFCFB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6E45292-7BCB-46E9-B1FF-3DEBBA260C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4C465B9-8BE9-40F2-93CB-81BCE024A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43B66E5-7108-45A1-9226-7498BC44E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493D-6A2E-4414-A42C-4CB5D7AF1121}" type="datetimeFigureOut">
              <a:rPr lang="fr-FR" smtClean="0"/>
              <a:t>04/12/2020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CE10D7F-9372-48A0-93CB-4E94A9E9C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8022E22-750D-47AE-BD9D-E475908C7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CA800-8C9B-4A37-B0C9-94BB7F60DC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9502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092EAC-CC27-46FA-9A1E-6F638BADB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03BD1EF-4B49-4FFB-91A5-B8F0FB933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493D-6A2E-4414-A42C-4CB5D7AF1121}" type="datetimeFigureOut">
              <a:rPr lang="fr-FR" smtClean="0"/>
              <a:t>04/12/2020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A35AF10-1278-4F0D-AE9A-396DAC8AB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A783CFE-6554-467A-B961-4EEA3126C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CA800-8C9B-4A37-B0C9-94BB7F60DC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5877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6C04F1F-37C2-46CA-B052-2668FE340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493D-6A2E-4414-A42C-4CB5D7AF1121}" type="datetimeFigureOut">
              <a:rPr lang="fr-FR" smtClean="0"/>
              <a:t>04/12/2020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98D767C-BE91-41DC-9A6F-7B5BEA256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E42A2B3-E811-42EE-9D37-AB8943113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CA800-8C9B-4A37-B0C9-94BB7F60DC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6091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4C1AEF-2589-4DE6-A7BD-30DC22EB0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2B73E0D-5CD0-4FDB-9C17-8C298706D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5D2D020-009C-41F0-B4FA-41F2D9EC44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82F6A5D-97EA-4F6F-848F-9895D28C2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493D-6A2E-4414-A42C-4CB5D7AF1121}" type="datetimeFigureOut">
              <a:rPr lang="fr-FR" smtClean="0"/>
              <a:t>04/12/2020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118BEB9-ECBF-415C-A96D-13CD5F856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4318FF0-0759-47D2-927A-354FFB077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CA800-8C9B-4A37-B0C9-94BB7F60DC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7100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790046-CAAB-404F-80DB-32A421F36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880111B-2386-483A-86FE-E06F9A9917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742643D-1B16-444D-A415-8E2B49B671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0E77E24-E604-4DBC-8521-D2D5E5F18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493D-6A2E-4414-A42C-4CB5D7AF1121}" type="datetimeFigureOut">
              <a:rPr lang="fr-FR" smtClean="0"/>
              <a:t>04/12/2020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B1849FF-3F56-4409-9146-166F75102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58E5FF9-442D-4798-A22A-9E3B35484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CA800-8C9B-4A37-B0C9-94BB7F60DC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7420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86332DE-5ACD-42EC-803C-BA8099C9B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561BFD0-C79B-4E80-9C4A-8505BCD52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6E3197-FF93-43AF-B5D4-F274230DD1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3493D-6A2E-4414-A42C-4CB5D7AF1121}" type="datetimeFigureOut">
              <a:rPr lang="fr-FR" smtClean="0"/>
              <a:t>04/12/2020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F84A04D-4E53-43A7-B03A-B25D62D6DE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C7F09F-EC6E-4768-9FCA-C117D5EF4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CA800-8C9B-4A37-B0C9-94BB7F60DC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5451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0CD70B-F67C-485B-BC29-6B40391DA5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E44482F-F51B-4E6A-93C8-BB858906DD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Afficher l’image source">
            <a:extLst>
              <a:ext uri="{FF2B5EF4-FFF2-40B4-BE49-F238E27FC236}">
                <a16:creationId xmlns:a16="http://schemas.microsoft.com/office/drawing/2014/main" id="{B5E98065-DEF2-40D3-8C03-58EC25D1F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51" y="290865"/>
            <a:ext cx="4344227" cy="627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ficher l’image source">
            <a:extLst>
              <a:ext uri="{FF2B5EF4-FFF2-40B4-BE49-F238E27FC236}">
                <a16:creationId xmlns:a16="http://schemas.microsoft.com/office/drawing/2014/main" id="{E3FDF3F7-E070-4829-82EB-CF76C3CE8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888" y="394249"/>
            <a:ext cx="4057797" cy="606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fficher l’image source">
            <a:extLst>
              <a:ext uri="{FF2B5EF4-FFF2-40B4-BE49-F238E27FC236}">
                <a16:creationId xmlns:a16="http://schemas.microsoft.com/office/drawing/2014/main" id="{316D924A-06C4-4598-8A18-9FFA0C9D5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595" y="361203"/>
            <a:ext cx="4344227" cy="607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258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6DA46E9-F3A8-450F-94D4-A9D0BB649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65" y="0"/>
            <a:ext cx="9509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144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8D8BE62-D124-404D-8CA9-2AC0E5E4D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993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E04329D-FE8F-46E9-9831-90FA1E8B3306}"/>
              </a:ext>
            </a:extLst>
          </p:cNvPr>
          <p:cNvSpPr txBox="1"/>
          <p:nvPr/>
        </p:nvSpPr>
        <p:spPr>
          <a:xfrm>
            <a:off x="896813" y="1287813"/>
            <a:ext cx="10075985" cy="4817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2800" b="1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 Une nouvelle génération va </a:t>
            </a:r>
            <a:r>
              <a:rPr lang="fr-F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arriver aux postes de responsabilité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avec une autre approche de la vie et du monde, reposant sur la solidarité, la soif d’apprendre, la reconnaissance du monde tel qu’il est.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2800" b="1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Cette nouvelle génération apportera un changement au parcours de la France et la conduira à retrouver une période de croissance dans le respect de sa culture et de son époque. »</a:t>
            </a:r>
          </a:p>
          <a:p>
            <a:pPr algn="just"/>
            <a:endParaRPr lang="fr-FR" sz="2800" b="1" dirty="0">
              <a:effectLst/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fr-FR" sz="2800" b="1" dirty="0">
                <a:latin typeface="Candara" panose="020E0502030303020204" pitchFamily="34" charset="0"/>
                <a:cs typeface="Times New Roman" panose="02020603050405020304" pitchFamily="18" charset="0"/>
              </a:rPr>
              <a:t>Valéry Giscard d’Estaing aux étudiants d’ECS 1 de Janson</a:t>
            </a:r>
          </a:p>
          <a:p>
            <a:pPr algn="r"/>
            <a:r>
              <a:rPr lang="fr-FR" sz="2800" b="1" dirty="0">
                <a:latin typeface="Candara" panose="020E0502030303020204" pitchFamily="34" charset="0"/>
                <a:cs typeface="Times New Roman" panose="02020603050405020304" pitchFamily="18" charset="0"/>
              </a:rPr>
              <a:t>17 juin 2014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392345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fficher l’image source">
            <a:extLst>
              <a:ext uri="{FF2B5EF4-FFF2-40B4-BE49-F238E27FC236}">
                <a16:creationId xmlns:a16="http://schemas.microsoft.com/office/drawing/2014/main" id="{B62B5193-ED4F-4799-96BC-630FAF4B6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12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6899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E04329D-FE8F-46E9-9831-90FA1E8B3306}"/>
              </a:ext>
            </a:extLst>
          </p:cNvPr>
          <p:cNvSpPr txBox="1"/>
          <p:nvPr/>
        </p:nvSpPr>
        <p:spPr>
          <a:xfrm>
            <a:off x="896813" y="1287813"/>
            <a:ext cx="1007598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b="1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 </a:t>
            </a:r>
            <a:r>
              <a:rPr lang="fr-FR" sz="2800" b="1" dirty="0">
                <a:solidFill>
                  <a:srgbClr val="000000"/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Cette période est, en effet, troublée par la conjonction de crises exceptionnelles, à l’occasion desquelles apparaissent des fissures, des fragilités. Mais la défiance et la peur n’apportent rien de bon, elles sidèrent et nous empêchent d’agir. Souhaitons que le contexte sanitaire revienne bientôt à la normale pour que nous puissions nous relever de cette période pénible et aller enfin de l’avant. La France en a grand besoin.</a:t>
            </a:r>
            <a:r>
              <a:rPr lang="fr-FR" sz="2800" b="1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»</a:t>
            </a:r>
          </a:p>
          <a:p>
            <a:pPr algn="just"/>
            <a:endParaRPr lang="fr-FR" sz="2800" b="1" dirty="0">
              <a:effectLst/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fr-FR" sz="2800" b="1" dirty="0">
                <a:latin typeface="Candara" panose="020E0502030303020204" pitchFamily="34" charset="0"/>
                <a:cs typeface="Times New Roman" panose="02020603050405020304" pitchFamily="18" charset="0"/>
              </a:rPr>
              <a:t>Valéry Giscard d’Estaing, le 3 novembre 2020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661375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fficher l’image source">
            <a:extLst>
              <a:ext uri="{FF2B5EF4-FFF2-40B4-BE49-F238E27FC236}">
                <a16:creationId xmlns:a16="http://schemas.microsoft.com/office/drawing/2014/main" id="{29BF4E14-9D90-4CBC-9C8B-A268D1AC5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031" y="370596"/>
            <a:ext cx="8423031" cy="568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6FC0BC0-0ADD-4B53-B50B-7E487D0FCCCD}"/>
              </a:ext>
            </a:extLst>
          </p:cNvPr>
          <p:cNvSpPr txBox="1"/>
          <p:nvPr/>
        </p:nvSpPr>
        <p:spPr>
          <a:xfrm>
            <a:off x="3253154" y="6056143"/>
            <a:ext cx="4853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latin typeface="Candara" panose="020E0502030303020204" pitchFamily="34" charset="0"/>
              </a:rPr>
              <a:t>1926-2020</a:t>
            </a:r>
          </a:p>
        </p:txBody>
      </p:sp>
    </p:spTree>
    <p:extLst>
      <p:ext uri="{BB962C8B-B14F-4D97-AF65-F5344CB8AC3E}">
        <p14:creationId xmlns:p14="http://schemas.microsoft.com/office/powerpoint/2010/main" val="4268861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3E5652D-C23E-48D5-8384-1F121C10B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05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2AA7DC7-361A-42B4-9B7A-B7595D4E9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488" y="0"/>
            <a:ext cx="73110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14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47E400A-1CD4-4E01-B3DB-3B463B6ACB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375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9076CDD-94D2-419A-BEED-5E2ED1AB9F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872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569B30B-5B49-4EF5-A0DE-D9A7CEEE0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485" y="-1018903"/>
            <a:ext cx="5251269" cy="787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309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A3AF2EE-DCDA-45D2-82D6-FCF82441F5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631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051AA9E-515A-42CA-88F7-3B95EBA09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26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C173272-8975-4E52-B662-02FB0DA0E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55982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169</Words>
  <Application>Microsoft Office PowerPoint</Application>
  <PresentationFormat>Grand écran</PresentationFormat>
  <Paragraphs>9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Candara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Sébastien BERTRAND</dc:creator>
  <cp:lastModifiedBy>Sébastien BERTRAND</cp:lastModifiedBy>
  <cp:revision>5</cp:revision>
  <dcterms:created xsi:type="dcterms:W3CDTF">2020-12-04T04:49:04Z</dcterms:created>
  <dcterms:modified xsi:type="dcterms:W3CDTF">2020-12-04T05:44:15Z</dcterms:modified>
</cp:coreProperties>
</file>